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4" r:id="rId1"/>
  </p:sldMasterIdLst>
  <p:sldIdLst>
    <p:sldId id="256" r:id="rId2"/>
    <p:sldId id="257" r:id="rId3"/>
    <p:sldId id="259" r:id="rId4"/>
    <p:sldId id="262" r:id="rId5"/>
    <p:sldId id="263" r:id="rId6"/>
    <p:sldId id="264" r:id="rId7"/>
    <p:sldId id="266" r:id="rId8"/>
    <p:sldId id="267" r:id="rId9"/>
    <p:sldId id="260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4/3/2020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515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4/3/2020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969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4/3/2020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106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4/3/2020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7452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4/3/2020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1009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4/3/2020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41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4/3/2020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760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4/3/2020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0284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4/3/2020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778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4/3/2020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369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4/3/2020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2068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4/3/2020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8243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4/3/2020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25091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4/3/2020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8690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4/3/2020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953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4/3/2020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410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smtClean="0"/>
              <a:pPr/>
              <a:t>4/3/2020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156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photo.php?fbid=2972339162816851&amp;set=pcb.778457592683780&amp;type=3&amp;ifg=1&amp;__tn__=HH-R&amp;eid=ARBigtx_J9pQDP0ZxT7u3dWeVw5aF8L___ofiCu14c30TF4esR8fEzbmFhZiRsTa5HInJA1vhZIoMYMA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facebook.com/photo.php?fbid=10216868269163235&amp;set=gm.778425246020348&amp;type=3&amp;eid=ARB9S5SiKc1DSt5LKT6yAXR8Oqhvd7X8jR83J700w1Q3bcmQXEp7A6XmeS116AImqI0L3malSjGSsXIk&amp;ifg=1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facebook.com/photo.php?fbid=2972339142816853&amp;set=pcb.778457592683780&amp;type=3&amp;ifg=1&amp;__tn__=HH-R&amp;eid=ARBnZCmbF8b7NQxrDwd1fIwhiHHuCvdvvS9BYqZN4qt3JM8EiGA5BLSDREjZ7BoDX1wn5nii-LJ0mQzu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facebook.com/photo.php?fbid=2861448593941592&amp;set=p.2861448593941592&amp;type=3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50014" y="504800"/>
            <a:ext cx="7766936" cy="1646302"/>
          </a:xfrm>
        </p:spPr>
        <p:txBody>
          <a:bodyPr/>
          <a:lstStyle/>
          <a:p>
            <a:pPr algn="ctr"/>
            <a:r>
              <a:rPr lang="hu-HU" sz="6000" b="1" dirty="0" smtClean="0">
                <a:solidFill>
                  <a:schemeClr val="accent2">
                    <a:lumMod val="75000"/>
                  </a:schemeClr>
                </a:solidFill>
              </a:rPr>
              <a:t>50. ÉVES VÁROSUNK,</a:t>
            </a:r>
            <a:br>
              <a:rPr lang="hu-HU" sz="60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hu-HU" sz="6000" b="1" dirty="0" smtClean="0">
                <a:solidFill>
                  <a:schemeClr val="accent2">
                    <a:lumMod val="75000"/>
                  </a:schemeClr>
                </a:solidFill>
              </a:rPr>
              <a:t>SZÁZHALOMBATTA</a:t>
            </a:r>
            <a:endParaRPr lang="hu-HU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5512157" y="3571594"/>
            <a:ext cx="3774723" cy="1096899"/>
          </a:xfrm>
        </p:spPr>
        <p:txBody>
          <a:bodyPr>
            <a:noAutofit/>
          </a:bodyPr>
          <a:lstStyle/>
          <a:p>
            <a:r>
              <a:rPr lang="hu-HU" sz="5400" dirty="0" smtClean="0">
                <a:solidFill>
                  <a:schemeClr val="accent1">
                    <a:lumMod val="75000"/>
                  </a:schemeClr>
                </a:solidFill>
              </a:rPr>
              <a:t>1970-2020.</a:t>
            </a:r>
            <a:endParaRPr lang="hu-HU" sz="5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 descr="A képen a következők lehetnek: égbolt, túra/szabadtéri és termész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81" y="2686353"/>
            <a:ext cx="5025516" cy="3353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658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4000" dirty="0" smtClean="0">
                <a:solidFill>
                  <a:schemeClr val="accent2">
                    <a:lumMod val="75000"/>
                  </a:schemeClr>
                </a:solidFill>
              </a:rPr>
              <a:t>A SZÁZHALOMBATTAI PITYPANGOS ÓVODA APRAJA-NAGYJA EZZEL A KIS ÖSSZEÁLLÍTÁSSAL KÖSZÖNTI VÁROSUNKAT ÉVFORDULÓJA ALKALMÁBÓL…</a:t>
            </a:r>
            <a:br>
              <a:rPr lang="hu-HU" sz="40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hu-HU" sz="4000" dirty="0"/>
              <a:t/>
            </a:r>
            <a:br>
              <a:rPr lang="hu-HU" sz="4000" dirty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/>
              <a:t/>
            </a:r>
            <a:br>
              <a:rPr lang="hu-HU" dirty="0"/>
            </a:br>
            <a:r>
              <a:rPr lang="hu-HU" sz="5300" b="1" dirty="0" smtClean="0">
                <a:solidFill>
                  <a:schemeClr val="accent4">
                    <a:lumMod val="75000"/>
                  </a:schemeClr>
                </a:solidFill>
              </a:rPr>
              <a:t>MERT SZERETÜNK ITT ÉLNI….</a:t>
            </a:r>
            <a:endParaRPr lang="hu-HU" sz="5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9" name="Kép 8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68467" y="1767080"/>
            <a:ext cx="1705535" cy="2473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34427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2180" y="673995"/>
            <a:ext cx="10025010" cy="4735132"/>
          </a:xfrm>
        </p:spPr>
        <p:txBody>
          <a:bodyPr>
            <a:normAutofit fontScale="90000"/>
          </a:bodyPr>
          <a:lstStyle/>
          <a:p>
            <a:r>
              <a:rPr lang="hu-HU" b="1" dirty="0" smtClean="0">
                <a:solidFill>
                  <a:srgbClr val="FFC000"/>
                </a:solidFill>
              </a:rPr>
              <a:t>             A PITYPANGOS „PALÁNTÁK” ÜZENETEI:</a:t>
            </a:r>
            <a:br>
              <a:rPr lang="hu-HU" b="1" dirty="0" smtClean="0">
                <a:solidFill>
                  <a:srgbClr val="FFC000"/>
                </a:solidFill>
              </a:rPr>
            </a:br>
            <a:r>
              <a:rPr lang="hu-HU" b="1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hu-HU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hu-HU" b="1" dirty="0" smtClean="0">
                <a:solidFill>
                  <a:schemeClr val="accent2">
                    <a:lumMod val="75000"/>
                  </a:schemeClr>
                </a:solidFill>
              </a:rPr>
              <a:t>    </a:t>
            </a:r>
            <a:r>
              <a:rPr lang="hu-HU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Azért szeretek Százhalombattán élni…</a:t>
            </a:r>
            <a:br>
              <a:rPr lang="hu-HU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hu-HU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            </a:t>
            </a:r>
            <a:br>
              <a:rPr lang="hu-HU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hu-HU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hu-HU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                  </a:t>
            </a:r>
            <a:r>
              <a:rPr lang="hu-HU" dirty="0" smtClean="0">
                <a:solidFill>
                  <a:schemeClr val="accent1">
                    <a:lumMod val="75000"/>
                  </a:schemeClr>
                </a:solidFill>
              </a:rPr>
              <a:t>-”</a:t>
            </a:r>
            <a:r>
              <a:rPr lang="hu-HU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…MERT ITT LAKUNK.”</a:t>
            </a:r>
            <a:r>
              <a:rPr lang="hu-HU" b="1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/>
            </a:r>
            <a:br>
              <a:rPr lang="hu-HU" b="1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</a:br>
            <a:r>
              <a:rPr lang="hu-HU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/>
            </a:r>
            <a:br>
              <a:rPr lang="hu-HU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</a:br>
            <a: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  <a:t>- „Mert közelben vannak a </a:t>
            </a:r>
            <a:r>
              <a:rPr lang="hu-HU" dirty="0" err="1" smtClean="0">
                <a:solidFill>
                  <a:schemeClr val="accent2">
                    <a:lumMod val="75000"/>
                  </a:schemeClr>
                </a:solidFill>
              </a:rPr>
              <a:t>Mamáék</a:t>
            </a:r>
            <a: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  <a:t>.”</a:t>
            </a:r>
            <a:b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  <a:t>- „Mert Battán lehet biciklizni…”</a:t>
            </a:r>
            <a:b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  <a:t>- „Lehet menni színházba…”</a:t>
            </a:r>
            <a:endParaRPr lang="hu-HU" b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Picture 4" descr="MC900436883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97" y="321972"/>
            <a:ext cx="1094704" cy="1094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Kép 5" descr="Nem érhető el leírás a fényképhez.">
            <a:hlinkClick r:id="rId3"/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" t="2549"/>
          <a:stretch/>
        </p:blipFill>
        <p:spPr bwMode="auto">
          <a:xfrm>
            <a:off x="7063002" y="2691684"/>
            <a:ext cx="2261301" cy="32197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84359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3695" y="545206"/>
            <a:ext cx="9110610" cy="2416936"/>
          </a:xfrm>
        </p:spPr>
        <p:txBody>
          <a:bodyPr>
            <a:noAutofit/>
          </a:bodyPr>
          <a:lstStyle/>
          <a:p>
            <a:r>
              <a:rPr lang="hu-HU" dirty="0" smtClean="0">
                <a:solidFill>
                  <a:schemeClr val="accent1">
                    <a:lumMod val="75000"/>
                  </a:schemeClr>
                </a:solidFill>
              </a:rPr>
              <a:t>- „Mert van </a:t>
            </a:r>
            <a:r>
              <a:rPr lang="hu-HU" dirty="0" err="1" smtClean="0">
                <a:solidFill>
                  <a:schemeClr val="accent1">
                    <a:lumMod val="75000"/>
                  </a:schemeClr>
                </a:solidFill>
              </a:rPr>
              <a:t>Jett</a:t>
            </a:r>
            <a:r>
              <a:rPr lang="hu-HU" dirty="0" smtClean="0">
                <a:solidFill>
                  <a:schemeClr val="accent1">
                    <a:lumMod val="75000"/>
                  </a:schemeClr>
                </a:solidFill>
              </a:rPr>
              <a:t> (</a:t>
            </a:r>
            <a:r>
              <a:rPr lang="hu-HU" dirty="0" err="1" smtClean="0">
                <a:solidFill>
                  <a:schemeClr val="accent1">
                    <a:lumMod val="75000"/>
                  </a:schemeClr>
                </a:solidFill>
              </a:rPr>
              <a:t>Super</a:t>
            </a:r>
            <a:r>
              <a:rPr lang="hu-HU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hu-HU" dirty="0" err="1" smtClean="0">
                <a:solidFill>
                  <a:schemeClr val="accent1">
                    <a:lumMod val="75000"/>
                  </a:schemeClr>
                </a:solidFill>
              </a:rPr>
              <a:t>Wings</a:t>
            </a:r>
            <a:r>
              <a:rPr lang="hu-HU" dirty="0" smtClean="0">
                <a:solidFill>
                  <a:schemeClr val="accent1">
                    <a:lumMod val="75000"/>
                  </a:schemeClr>
                </a:solidFill>
              </a:rPr>
              <a:t> a TV-ben)</a:t>
            </a:r>
            <a:r>
              <a:rPr lang="hu-HU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</a:t>
            </a:r>
            <a:br>
              <a:rPr lang="hu-HU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</a:br>
            <a:r>
              <a:rPr lang="hu-HU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- „Mert van csigás játszó.”</a:t>
            </a:r>
            <a:br>
              <a:rPr lang="hu-HU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</a:br>
            <a:r>
              <a:rPr lang="hu-HU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- „Szeretem, hogy van sok játszótér.”</a:t>
            </a:r>
            <a:br>
              <a:rPr lang="hu-HU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</a:br>
            <a:r>
              <a:rPr lang="hu-HU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- „Szeretem a liftes házakat.”</a:t>
            </a:r>
            <a:br>
              <a:rPr lang="hu-HU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</a:br>
            <a:endParaRPr lang="hu-H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Kép 3" descr="Nem érhető el leírás a fényképhez.">
            <a:hlinkClick r:id="rId2"/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34" r="4930" b="15811"/>
          <a:stretch/>
        </p:blipFill>
        <p:spPr bwMode="auto">
          <a:xfrm>
            <a:off x="2276535" y="2962142"/>
            <a:ext cx="4984929" cy="35030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13493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5762103" cy="5520744"/>
          </a:xfrm>
        </p:spPr>
        <p:txBody>
          <a:bodyPr>
            <a:normAutofit/>
          </a:bodyPr>
          <a:lstStyle/>
          <a:p>
            <a: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  <a:t>- „…mert sok a virág.”</a:t>
            </a:r>
            <a:b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  <a:t>- „Van egy tök jó óvoda, </a:t>
            </a:r>
            <a:b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  <a:t>egy tök jó uszoda,   </a:t>
            </a:r>
            <a:b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  <a:t>egy kis </a:t>
            </a:r>
            <a:r>
              <a:rPr lang="hu-HU" dirty="0" err="1" smtClean="0">
                <a:solidFill>
                  <a:schemeClr val="accent2">
                    <a:lumMod val="75000"/>
                  </a:schemeClr>
                </a:solidFill>
              </a:rPr>
              <a:t>bölcsi</a:t>
            </a:r>
            <a: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b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  <a:t>egy főtér, </a:t>
            </a:r>
            <a:b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  <a:t>egy színház, </a:t>
            </a:r>
            <a:b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  <a:t>közel laknak </a:t>
            </a:r>
            <a:r>
              <a:rPr lang="hu-HU" dirty="0" err="1" smtClean="0">
                <a:solidFill>
                  <a:schemeClr val="accent2">
                    <a:lumMod val="75000"/>
                  </a:schemeClr>
                </a:solidFill>
              </a:rPr>
              <a:t>mamáék</a:t>
            </a:r>
            <a: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  <a:t>…”</a:t>
            </a:r>
            <a:endParaRPr lang="hu-H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Kép 3" descr="Nem érhető el leírás a fényképhez.">
            <a:hlinkClick r:id="rId2"/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1" t="3370" r="7613"/>
          <a:stretch/>
        </p:blipFill>
        <p:spPr bwMode="auto">
          <a:xfrm>
            <a:off x="6439437" y="1184855"/>
            <a:ext cx="2653048" cy="36200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31123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„Szeretem a szép rózsaszín fákat, az óvárosba vezető utat a focipályánál…”</a:t>
            </a:r>
            <a:endParaRPr lang="hu-HU" dirty="0"/>
          </a:p>
        </p:txBody>
      </p:sp>
      <p:pic>
        <p:nvPicPr>
          <p:cNvPr id="6146" name="Picture 2" descr="A képen a következők lehetnek: fa, növény, égbolt, túra/szabadtéri és termész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1399" y="1930400"/>
            <a:ext cx="3414404" cy="45907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1648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96214" y="364902"/>
            <a:ext cx="8913394" cy="3254061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  <a:t>- „Azért szeretek Battán élni, mert kevesen laknak itt és ez a legjobb hely…”</a:t>
            </a:r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hu-HU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hu-HU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  <a:t>-„Szeretek kirándulni a Duna-partra, és a Szákom telephelyre, ahol a kukás autók parkolnak.”</a:t>
            </a:r>
            <a:b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hu-HU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pic>
        <p:nvPicPr>
          <p:cNvPr id="1026" name="Picture 2" descr="Százhalombattai Hírtükör Onl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653" y="3051219"/>
            <a:ext cx="48768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5571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06062" y="274748"/>
            <a:ext cx="9440214" cy="3305577"/>
          </a:xfrm>
        </p:spPr>
        <p:txBody>
          <a:bodyPr>
            <a:noAutofit/>
          </a:bodyPr>
          <a:lstStyle/>
          <a:p>
            <a:r>
              <a:rPr lang="hu-HU" sz="4800" dirty="0" smtClean="0">
                <a:solidFill>
                  <a:schemeClr val="accent2">
                    <a:lumMod val="75000"/>
                  </a:schemeClr>
                </a:solidFill>
              </a:rPr>
              <a:t>- „Azt kívánom az 50 éves Százhalombattának, hogy az emberek ne szemeteljenek, </a:t>
            </a:r>
            <a:br>
              <a:rPr lang="hu-HU" sz="48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hu-HU" sz="4800" dirty="0" smtClean="0">
                <a:solidFill>
                  <a:schemeClr val="accent2">
                    <a:lumMod val="75000"/>
                  </a:schemeClr>
                </a:solidFill>
              </a:rPr>
              <a:t>és ne legyen áramszünet.” </a:t>
            </a:r>
            <a:r>
              <a:rPr lang="hu-HU" sz="4800" dirty="0" smtClean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</a:t>
            </a:r>
            <a:br>
              <a:rPr lang="hu-HU" sz="4800" dirty="0" smtClean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</a:br>
            <a:r>
              <a:rPr lang="hu-HU" sz="4800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/>
            </a:r>
            <a:br>
              <a:rPr lang="hu-HU" sz="4800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</a:br>
            <a:endParaRPr lang="hu-HU" sz="48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2" name="Kép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1932" y="3580325"/>
            <a:ext cx="4829582" cy="27045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28956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pitypangosovi.uw.hu/pitypangindul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6933" y="1737085"/>
            <a:ext cx="3500836" cy="4951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zövegdoboz 2"/>
          <p:cNvSpPr txBox="1"/>
          <p:nvPr/>
        </p:nvSpPr>
        <p:spPr>
          <a:xfrm>
            <a:off x="373487" y="167425"/>
            <a:ext cx="86159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800" i="1" dirty="0" smtClean="0">
                <a:solidFill>
                  <a:schemeClr val="accent2">
                    <a:lumMod val="75000"/>
                  </a:schemeClr>
                </a:solidFill>
              </a:rPr>
              <a:t>-”Szeretem </a:t>
            </a:r>
            <a:r>
              <a:rPr lang="hu-HU" sz="4800" i="1" dirty="0">
                <a:solidFill>
                  <a:schemeClr val="accent2">
                    <a:lumMod val="75000"/>
                  </a:schemeClr>
                </a:solidFill>
              </a:rPr>
              <a:t>az ovit.”</a:t>
            </a:r>
            <a:br>
              <a:rPr lang="hu-HU" sz="4800" i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hu-HU" sz="4800" i="1" dirty="0" smtClean="0">
                <a:solidFill>
                  <a:schemeClr val="accent2">
                    <a:lumMod val="75000"/>
                  </a:schemeClr>
                </a:solidFill>
              </a:rPr>
              <a:t>- „Szeretek itt oviba járni…”</a:t>
            </a:r>
            <a:endParaRPr lang="hu-HU" sz="4800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7089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09909" y="120203"/>
            <a:ext cx="8827274" cy="2120722"/>
          </a:xfrm>
        </p:spPr>
        <p:txBody>
          <a:bodyPr>
            <a:noAutofit/>
          </a:bodyPr>
          <a:lstStyle/>
          <a:p>
            <a:pPr algn="ctr"/>
            <a:r>
              <a:rPr lang="hu-HU" sz="6600" dirty="0" smtClean="0">
                <a:solidFill>
                  <a:srgbClr val="C00000"/>
                </a:solidFill>
              </a:rPr>
              <a:t>SZERETÜNK SZÁZHALOMBATTA!</a:t>
            </a:r>
            <a:endParaRPr lang="hu-HU" sz="6600" dirty="0">
              <a:solidFill>
                <a:srgbClr val="C00000"/>
              </a:solidFill>
            </a:endParaRPr>
          </a:p>
        </p:txBody>
      </p:sp>
      <p:pic>
        <p:nvPicPr>
          <p:cNvPr id="3" name="Kép 2" descr="A képen a következők lehetnek: 1 személy, belső tér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566" y="2240925"/>
            <a:ext cx="3061960" cy="4417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06099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zetta">
  <a:themeElements>
    <a:clrScheme name="Fazet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zet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198</TotalTime>
  <Words>102</Words>
  <Application>Microsoft Office PowerPoint</Application>
  <PresentationFormat>Szélesvásznú</PresentationFormat>
  <Paragraphs>11</Paragraphs>
  <Slides>10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Trebuchet MS</vt:lpstr>
      <vt:lpstr>Wingdings</vt:lpstr>
      <vt:lpstr>Wingdings 3</vt:lpstr>
      <vt:lpstr>Fazetta</vt:lpstr>
      <vt:lpstr>50. ÉVES VÁROSUNK, SZÁZHALOMBATTA</vt:lpstr>
      <vt:lpstr>A SZÁZHALOMBATTAI PITYPANGOS ÓVODA APRAJA-NAGYJA EZZEL A KIS ÖSSZEÁLLÍTÁSSAL KÖSZÖNTI VÁROSUNKAT ÉVFORDULÓJA ALKALMÁBÓL…    MERT SZERETÜNK ITT ÉLNI….</vt:lpstr>
      <vt:lpstr>             A PITYPANGOS „PALÁNTÁK” ÜZENETEI:      Azért szeretek Százhalombattán élni…                                 -”…MERT ITT LAKUNK.”  - „Mert közelben vannak a Mamáék.” - „Mert Battán lehet biciklizni…” - „Lehet menni színházba…”</vt:lpstr>
      <vt:lpstr>- „Mert van Jett (Super Wings a TV-ben) - „Mert van csigás játszó.” - „Szeretem, hogy van sok játszótér.” - „Szeretem a liftes házakat.” </vt:lpstr>
      <vt:lpstr>- „…mert sok a virág.”  - „Van egy tök jó óvoda,  egy tök jó uszoda,    egy kis bölcsi,  egy főtér,  egy színház,  közel laknak mamáék…”</vt:lpstr>
      <vt:lpstr>„Szeretem a szép rózsaszín fákat, az óvárosba vezető utat a focipályánál…”</vt:lpstr>
      <vt:lpstr>- „Azért szeretek Battán élni, mert kevesen laknak itt és ez a legjobb hely…”  -„Szeretek kirándulni a Duna-partra, és a Szákom telephelyre, ahol a kukás autók parkolnak.”   </vt:lpstr>
      <vt:lpstr>- „Azt kívánom az 50 éves Százhalombattának, hogy az emberek ne szemeteljenek,  és ne legyen áramszünet.”   </vt:lpstr>
      <vt:lpstr>PowerPoint bemutató</vt:lpstr>
      <vt:lpstr>SZERETÜNK SZÁZHALOMBATTA!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50. ÉVES VÁROS SZÁZHALOMBATTA</dc:title>
  <dc:creator>User</dc:creator>
  <cp:lastModifiedBy>User</cp:lastModifiedBy>
  <cp:revision>18</cp:revision>
  <dcterms:created xsi:type="dcterms:W3CDTF">2020-04-02T07:40:34Z</dcterms:created>
  <dcterms:modified xsi:type="dcterms:W3CDTF">2020-04-03T07:48:38Z</dcterms:modified>
</cp:coreProperties>
</file>